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4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9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4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0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FD2A-3F07-4AEC-BF08-9498C015B056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8046-C8D9-4A48-B072-172144D47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1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microsoft.com/office/2007/relationships/hdphoto" Target="../media/hdphoto2.wdp"/><Relationship Id="rId5" Type="http://schemas.openxmlformats.org/officeDocument/2006/relationships/hyperlink" Target="http://www.52e-mail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2e-mail.com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36757" y="1184611"/>
            <a:ext cx="7564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blipFill>
                  <a:blip r:embed="rId4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人类将不再需要眼镜</a:t>
            </a:r>
            <a:r>
              <a:rPr lang="en-US" altLang="zh-CN" sz="6000" b="1" dirty="0" smtClean="0">
                <a:blipFill>
                  <a:blip r:embed="rId4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! </a:t>
            </a:r>
            <a:endParaRPr lang="zh-CN" altLang="en-US" sz="6000" b="1" dirty="0">
              <a:blipFill>
                <a:blip r:embed="rId4"/>
                <a:stretch>
                  <a:fillRect/>
                </a:stretch>
              </a:blip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WordArt 29"/>
          <p:cNvSpPr>
            <a:spLocks noChangeArrowheads="1" noChangeShapeType="1" noTextEdit="1"/>
          </p:cNvSpPr>
          <p:nvPr/>
        </p:nvSpPr>
        <p:spPr bwMode="auto">
          <a:xfrm>
            <a:off x="3614092" y="4120414"/>
            <a:ext cx="21431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7A1F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2017-4-17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974476" y="4842174"/>
            <a:ext cx="448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AA8A8"/>
                </a:solidFill>
                <a:hlinkClick r:id="rId5"/>
              </a:rPr>
              <a:t>E-mail</a:t>
            </a:r>
            <a:r>
              <a:rPr lang="zh-CN" altLang="en-US" sz="2000" b="1" dirty="0">
                <a:solidFill>
                  <a:srgbClr val="0AA8A8"/>
                </a:solidFill>
                <a:hlinkClick r:id="rId5"/>
              </a:rPr>
              <a:t>文化传播网</a:t>
            </a:r>
            <a:r>
              <a:rPr lang="en-US" altLang="zh-CN" sz="2000" b="1" dirty="0">
                <a:solidFill>
                  <a:srgbClr val="0AA8A8"/>
                </a:solidFill>
                <a:hlinkClick r:id="rId5"/>
              </a:rPr>
              <a:t>www.52e-mail.com</a:t>
            </a:r>
            <a:endParaRPr lang="en-US" altLang="zh-CN" sz="2000" b="1" dirty="0">
              <a:solidFill>
                <a:srgbClr val="0AA8A8"/>
              </a:solidFill>
            </a:endParaRPr>
          </a:p>
        </p:txBody>
      </p:sp>
      <p:sp>
        <p:nvSpPr>
          <p:cNvPr id="5" name="WordArt 27"/>
          <p:cNvSpPr>
            <a:spLocks noChangeArrowheads="1" noChangeShapeType="1" noTextEdit="1"/>
          </p:cNvSpPr>
          <p:nvPr/>
        </p:nvSpPr>
        <p:spPr bwMode="auto">
          <a:xfrm>
            <a:off x="3472628" y="2971264"/>
            <a:ext cx="17145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网络资料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451475" y="2781300"/>
            <a:ext cx="3692525" cy="1322388"/>
            <a:chOff x="5451475" y="2781300"/>
            <a:chExt cx="3692525" cy="1322387"/>
          </a:xfrm>
        </p:grpSpPr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75" y="2781300"/>
              <a:ext cx="36925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4"/>
            <p:cNvSpPr txBox="1">
              <a:spLocks noChangeArrowheads="1"/>
            </p:cNvSpPr>
            <p:nvPr/>
          </p:nvSpPr>
          <p:spPr bwMode="auto">
            <a:xfrm>
              <a:off x="5757217" y="3642022"/>
              <a:ext cx="25762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000CC"/>
                  </a:solidFill>
                </a:rPr>
                <a:t>QQ:1625559772</a:t>
              </a:r>
              <a:endParaRPr lang="zh-CN" altLang="en-US" sz="2400" b="1">
                <a:solidFill>
                  <a:srgbClr val="0000CC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0" t="30699" r="662"/>
          <a:stretch/>
        </p:blipFill>
        <p:spPr>
          <a:xfrm rot="16200000">
            <a:off x="9456749" y="-1381310"/>
            <a:ext cx="1151314" cy="39805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6" t="30699" r="662" b="32489"/>
          <a:stretch/>
        </p:blipFill>
        <p:spPr>
          <a:xfrm>
            <a:off x="9652000" y="888464"/>
            <a:ext cx="2540000" cy="208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6533" y="-224438"/>
            <a:ext cx="2831380" cy="17229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36756" y="1201337"/>
            <a:ext cx="7564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blipFill>
                  <a:blip r:embed="rId9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人类将不再需要眼镜</a:t>
            </a:r>
            <a:r>
              <a:rPr lang="en-US" altLang="zh-CN" sz="6000" b="1" dirty="0" smtClean="0">
                <a:blipFill>
                  <a:blip r:embed="rId9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! </a:t>
            </a:r>
            <a:endParaRPr lang="zh-CN" altLang="en-US" sz="6000" b="1" dirty="0">
              <a:blipFill>
                <a:blip r:embed="rId9"/>
                <a:stretch>
                  <a:fillRect/>
                </a:stretch>
              </a:blip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4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08" b="36527" l="42464" r="65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2280516" y="3145329"/>
            <a:ext cx="607912" cy="4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  <p:sndAc>
          <p:stSnd loop="1">
            <p:snd r:embed="rId2" name="步步高  广.wav"/>
          </p:stSnd>
        </p:sndAc>
      </p:transition>
    </mc:Choice>
    <mc:Fallback xmlns="">
      <p:transition spd="slow" advTm="8000">
        <p:split orient="vert"/>
        <p:sndAc>
          <p:stSnd loop="1">
            <p:snd r:embed="rId12" name="步步高  广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/>
      <p:bldP spid="4" grpId="1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9533" y="907778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也就是说，假如普通人能看清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3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米之外时钟上的指针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你就能看清楚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9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米之外的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如果是同样的距离，你能比普通人看到更清晰的细节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约上老公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/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老婆去植入一个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“神眼侠侣”不是梦啊！</a:t>
            </a:r>
          </a:p>
          <a:p>
            <a:r>
              <a:rPr lang="zh-CN" altLang="en-US" b="1" dirty="0"/>
              <a:t>更加牛逼闪闪的是</a:t>
            </a:r>
          </a:p>
          <a:p>
            <a:endParaRPr lang="zh-CN" altLang="en-US" b="1" dirty="0"/>
          </a:p>
          <a:p>
            <a:r>
              <a:rPr lang="zh-CN" altLang="en-US" b="1" dirty="0"/>
              <a:t>发明者</a:t>
            </a:r>
            <a:r>
              <a:rPr lang="en-US" altLang="zh-CN" b="1" dirty="0"/>
              <a:t>Webb</a:t>
            </a:r>
            <a:r>
              <a:rPr lang="zh-CN" altLang="en-US" b="1" dirty="0"/>
              <a:t>博士还表示，</a:t>
            </a:r>
          </a:p>
          <a:p>
            <a:endParaRPr lang="zh-CN" altLang="en-US" b="1" dirty="0"/>
          </a:p>
          <a:p>
            <a:r>
              <a:rPr lang="zh-CN" altLang="en-US" b="1" dirty="0"/>
              <a:t>在未来</a:t>
            </a:r>
            <a:r>
              <a:rPr lang="zh-CN" altLang="en-US" b="1" dirty="0" smtClean="0"/>
              <a:t>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r>
              <a:rPr lang="zh-CN" altLang="en-US" b="1" dirty="0"/>
              <a:t>眼睛里的仿生晶体可以直接通过蓝牙与手机相连</a:t>
            </a:r>
            <a:r>
              <a:rPr lang="zh-CN" altLang="en-US" b="1" dirty="0" smtClean="0"/>
              <a:t>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r>
              <a:rPr lang="zh-CN" altLang="en-US" b="1" dirty="0"/>
              <a:t>你看到的一切都可以被手机录下来！</a:t>
            </a:r>
          </a:p>
          <a:p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3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3512" y="2380710"/>
            <a:ext cx="57029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逆天了有木有！</a:t>
            </a:r>
          </a:p>
          <a:p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b="1" dirty="0" smtClean="0"/>
          </a:p>
          <a:p>
            <a:r>
              <a:rPr lang="zh-CN" altLang="en-US" b="1" dirty="0" smtClean="0"/>
              <a:t>拥有这项技术的</a:t>
            </a:r>
            <a:r>
              <a:rPr lang="en-US" altLang="zh-CN" b="1" dirty="0" err="1" smtClean="0"/>
              <a:t>Ocumetics</a:t>
            </a:r>
            <a:r>
              <a:rPr lang="zh-CN" altLang="en-US" b="1" dirty="0" smtClean="0"/>
              <a:t>公司宣布这项技术已经完成了动物实验，目前已经进入了临床测试阶段。</a:t>
            </a:r>
          </a:p>
          <a:p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b="1" dirty="0" smtClean="0"/>
          </a:p>
          <a:p>
            <a:r>
              <a:rPr lang="zh-CN" altLang="en-US" b="1" dirty="0" smtClean="0"/>
              <a:t>加思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韦伯是</a:t>
            </a:r>
            <a:r>
              <a:rPr lang="en-US" altLang="zh-CN" b="1" dirty="0" err="1" smtClean="0"/>
              <a:t>Ocumetics</a:t>
            </a:r>
            <a:r>
              <a:rPr lang="en-US" altLang="zh-CN" b="1" dirty="0" smtClean="0"/>
              <a:t> Technology Corp</a:t>
            </a:r>
            <a:r>
              <a:rPr lang="zh-CN" altLang="en-US" b="1" dirty="0" smtClean="0"/>
              <a:t>公司的创始人兼</a:t>
            </a:r>
            <a:r>
              <a:rPr lang="en-US" altLang="zh-CN" b="1" dirty="0" smtClean="0"/>
              <a:t>CEO</a:t>
            </a:r>
            <a:r>
              <a:rPr lang="zh-CN" altLang="en-US" b="1" dirty="0" smtClean="0"/>
              <a:t>。自己从小学二年级开始就戴上了眼镜，韦伯说，这是一件让他非常悲伤的事情，他的使命就是让人们摆脱眼镜。“完美的视力应该是一项人权。”</a:t>
            </a:r>
            <a:endParaRPr lang="zh-CN" altLang="en-US" b="1" dirty="0"/>
          </a:p>
        </p:txBody>
      </p:sp>
      <p:pic>
        <p:nvPicPr>
          <p:cNvPr id="6146" name="Picture 2" descr="http://mmbiz.qpic.cn/mmbiz/f8qQDVOfjhz6qR8VUJjO7TrKG0EBaMlYgCboOp5HFfE2ibYHxqHNVLBbZtjTBzsIxPb5JmDXqNZSdT7EicTC74Ng/64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81" y="1494255"/>
            <a:ext cx="52768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1005" y="176254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目前研究表明，这项技术非常安全，不会对眼睛产生副作用，同时也不会有闪光或是夜盲的问题。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不过，仅限年龄超过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25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岁以上的成年人使用，因为超过这年纪的人眼睛结构才是完全定型，可以达到一劳永逸的效果。只要超过了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25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，上不封顶，就算你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80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岁了，只要眼球结构经过检查还可以负担这个小手术，就都可以接受矫正！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据悉该技术最快将于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2017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年上市，</a:t>
            </a:r>
            <a:r>
              <a:rPr lang="zh-CN" altLang="en-US" b="1" dirty="0"/>
              <a:t>并且价格也不过分，</a:t>
            </a:r>
          </a:p>
          <a:p>
            <a:endParaRPr lang="zh-CN" altLang="en-US" b="1" dirty="0"/>
          </a:p>
          <a:p>
            <a:r>
              <a:rPr lang="zh-CN" altLang="en-US" b="1" dirty="0"/>
              <a:t>一只眼睛</a:t>
            </a:r>
            <a:r>
              <a:rPr lang="en-US" altLang="zh-CN" b="1" dirty="0"/>
              <a:t>3200</a:t>
            </a:r>
            <a:r>
              <a:rPr lang="zh-CN" altLang="en-US" b="1" dirty="0"/>
              <a:t>加币</a:t>
            </a:r>
            <a:r>
              <a:rPr lang="zh-CN" altLang="en-US" b="1" dirty="0" smtClean="0"/>
              <a:t>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r>
              <a:rPr lang="zh-CN" altLang="en-US" b="1" dirty="0"/>
              <a:t>约合人民币</a:t>
            </a:r>
            <a:r>
              <a:rPr lang="en-US" altLang="zh-CN" b="1" dirty="0"/>
              <a:t>1</a:t>
            </a:r>
            <a:r>
              <a:rPr lang="zh-CN" altLang="en-US" b="1" dirty="0"/>
              <a:t>万</a:t>
            </a:r>
            <a:r>
              <a:rPr lang="en-US" altLang="zh-CN" b="1" dirty="0"/>
              <a:t>6</a:t>
            </a:r>
            <a:r>
              <a:rPr lang="zh-CN" altLang="en-US" b="1" dirty="0"/>
              <a:t>千左右。</a:t>
            </a:r>
          </a:p>
          <a:p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endParaRPr lang="zh-CN" altLang="en-US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3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4171729" y="4738801"/>
            <a:ext cx="258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33C51-586F-4FB1-8615-2A0F04E7A435}" type="datetime3">
              <a:rPr lang="zh-CN" altLang="en-US" sz="1800" b="1">
                <a:solidFill>
                  <a:srgbClr val="CC00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2017年4月19日星期三</a:t>
            </a:fld>
            <a:endParaRPr lang="en-US" altLang="zh-CN" sz="1800" b="1" dirty="0">
              <a:solidFill>
                <a:srgbClr val="CC00FF"/>
              </a:solidFill>
            </a:endParaRPr>
          </a:p>
        </p:txBody>
      </p:sp>
      <p:pic>
        <p:nvPicPr>
          <p:cNvPr id="4" name="Picture 10" descr="slide0051_image0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10" y="2641019"/>
            <a:ext cx="24479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2">
            <a:hlinkClick r:id="rId3" tooltip="幻灯片来自www.52e-mail.com，欢迎访问！"/>
          </p:cNvPr>
          <p:cNvSpPr txBox="1">
            <a:spLocks noChangeArrowheads="1"/>
          </p:cNvSpPr>
          <p:nvPr/>
        </p:nvSpPr>
        <p:spPr bwMode="auto">
          <a:xfrm>
            <a:off x="1765300" y="5700713"/>
            <a:ext cx="712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更多精彩请点击这里访问</a:t>
            </a:r>
            <a:r>
              <a:rPr lang="en-US" altLang="zh-CN" sz="2400" b="1">
                <a:solidFill>
                  <a:srgbClr val="0000FF"/>
                </a:solidFill>
              </a:rPr>
              <a:t>http://www.52e-mail.com</a:t>
            </a:r>
          </a:p>
        </p:txBody>
      </p:sp>
      <p:sp>
        <p:nvSpPr>
          <p:cNvPr id="11" name="矩形 10"/>
          <p:cNvSpPr/>
          <p:nvPr/>
        </p:nvSpPr>
        <p:spPr>
          <a:xfrm>
            <a:off x="2469414" y="1089104"/>
            <a:ext cx="7564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blipFill>
                  <a:blip r:embed="rId4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人类将不再需要眼镜</a:t>
            </a:r>
            <a:r>
              <a:rPr lang="en-US" altLang="zh-CN" sz="6000" b="1" dirty="0" smtClean="0">
                <a:blipFill>
                  <a:blip r:embed="rId4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! </a:t>
            </a:r>
            <a:endParaRPr lang="zh-CN" altLang="en-US" sz="6000" b="1" dirty="0">
              <a:blipFill>
                <a:blip r:embed="rId4"/>
                <a:stretch>
                  <a:fillRect/>
                </a:stretch>
              </a:blip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3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9933819" y="5189379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469413" y="1089103"/>
            <a:ext cx="7564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blipFill>
                  <a:blip r:embed="rId6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人类将不再需要眼镜</a:t>
            </a:r>
            <a:r>
              <a:rPr lang="en-US" altLang="zh-CN" sz="6000" b="1" dirty="0" smtClean="0">
                <a:blipFill>
                  <a:blip r:embed="rId6"/>
                  <a:stretch>
                    <a:fillRect/>
                  </a:stretch>
                </a:blip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! </a:t>
            </a:r>
            <a:endParaRPr lang="zh-CN" altLang="en-US" sz="6000" b="1" dirty="0">
              <a:blipFill>
                <a:blip r:embed="rId6"/>
                <a:stretch>
                  <a:fillRect/>
                </a:stretch>
              </a:blip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8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50"/>
                            </p:stCondLst>
                            <p:childTnLst>
                              <p:par>
                                <p:cTn id="2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33333E-6 L -2.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69041" y="112467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就在全世界的科技圣地 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~ 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美国硅谷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一个信仰 改变世界 的地方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出了一位要为近视患者扭转乾坤的大神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加思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·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韦伯（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Garth Webb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）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曾是一名普通的验光师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现任加拿大 </a:t>
            </a:r>
            <a:r>
              <a:rPr lang="en-US" altLang="zh-CN" b="1" dirty="0" err="1" smtClean="0">
                <a:solidFill>
                  <a:srgbClr val="3E3E3E"/>
                </a:solidFill>
                <a:effectLst/>
                <a:latin typeface="-apple-system-font"/>
              </a:rPr>
              <a:t>Ocumetics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 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科技公司的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CEO</a:t>
            </a:r>
          </a:p>
          <a:p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r>
              <a:rPr lang="zh-CN" altLang="en-US" b="1" dirty="0"/>
              <a:t>用了</a:t>
            </a:r>
            <a:r>
              <a:rPr lang="en-US" altLang="zh-CN" b="1" dirty="0"/>
              <a:t>8</a:t>
            </a:r>
            <a:r>
              <a:rPr lang="zh-CN" altLang="en-US" b="1" dirty="0"/>
              <a:t>年时间</a:t>
            </a:r>
            <a:r>
              <a:rPr lang="zh-CN" altLang="en-US" b="1" dirty="0" smtClean="0"/>
              <a:t>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r>
              <a:rPr lang="zh-CN" altLang="en-US" b="1" dirty="0"/>
              <a:t>发明出来了一件神器</a:t>
            </a:r>
          </a:p>
          <a:p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  <a:p>
            <a:endParaRPr lang="en-US" altLang="zh-CN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3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5950" y="176773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仿生晶体</a:t>
            </a:r>
            <a:endParaRPr lang="zh-CN" altLang="en-US" dirty="0"/>
          </a:p>
        </p:txBody>
      </p:sp>
      <p:pic>
        <p:nvPicPr>
          <p:cNvPr id="1026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29" y="2310659"/>
            <a:ext cx="52768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13314" y="137551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Webb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向公众媒体放出话来：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“将来，世界上不会再有近视”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“我将永远消灭眼镜，还有隐形眼睛”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千万不要以为这个又是一种新的隐形眼镜，不是的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它由惰性亲生物材料制成，不会遭到人体排斥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也不会变质损耗，可终身矫正视力</a:t>
            </a:r>
            <a:endParaRPr lang="zh-CN" altLang="en-US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3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5171" y="26778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只要把这个小片片放到你的眼睛里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再用生理盐水冲洗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10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秒后，这个仿生晶体就会扩散到你的整个眼球</a:t>
            </a: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2050" name="Picture 2" descr="http://mmbiz.qpic.cn/mmbiz_jpg/FXp69ziaevgeBUqMYS9DibjzTskSZIV53B5k1INUsWrWwvDIexlR6OEHR87LBCJw8iaiaJ5GicnzXteqtqhQl2uiamtA/64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57" y="1562576"/>
            <a:ext cx="43624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mbiz.qpic.cn/mmbiz_gif/FXp69ziaevgeBUqMYS9DibjzTskSZIV53Bh7ic4o1Qs44ekaRl5eZeab7gAiaZtATEJ7rL2L2VBsrEY2pL6DPiaicxWA/0?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38" y="2621976"/>
            <a:ext cx="4453730" cy="23781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矩形 1"/>
          <p:cNvSpPr/>
          <p:nvPr/>
        </p:nvSpPr>
        <p:spPr>
          <a:xfrm>
            <a:off x="6651171" y="180304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8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分钟后</a:t>
            </a: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困扰你一生的近视就离你远去了</a:t>
            </a: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整个过程，无需开刀，无需麻醉</a:t>
            </a: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做完休息一下就可以回家了</a:t>
            </a:r>
            <a:endParaRPr lang="zh-CN" altLang="en-US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4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mbiz.qpic.cn/mmbiz_jpg/FXp69ziaevgeBUqMYS9DibjzTskSZIV53BITXXrkbTE0vCEch3zxWCTyB60FFBaYz4WM0iaSJbOWZswHgMGuUibSYg/64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82" y="2146128"/>
            <a:ext cx="571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07430" y="10067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从此之后，当你和老公去游泳的时候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你看到的他，将从这样</a:t>
            </a:r>
            <a:endParaRPr lang="zh-CN" altLang="en-US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5122" name="Picture 2" descr="http://mmbiz.qpic.cn/mmbiz_jpg/FXp69ziaevgeBUqMYS9DibjzTskSZIV53BMfomd4KyKXYIKSriajuBhV517vSI9zL02FibsBA2dAibRUhRHumAqLcibA/64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35" y="2466557"/>
            <a:ext cx="45910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mbiz.qpic.cn/mmbiz_jpg/FXp69ziaevgeBUqMYS9DibjzTskSZIV53BffG9YrLl7S04BqPNcyicTvl9YSQYadY52JKeSrTgkcahgV4ox9beISA/640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90" y="2390357"/>
            <a:ext cx="42100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箭头连接符 3"/>
          <p:cNvCxnSpPr/>
          <p:nvPr/>
        </p:nvCxnSpPr>
        <p:spPr>
          <a:xfrm>
            <a:off x="5693163" y="3649389"/>
            <a:ext cx="1562267" cy="8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4080" y="27770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不仅如此</a:t>
            </a:r>
          </a:p>
          <a:p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在植入这个仿生晶体后</a:t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 smtClean="0">
              <a:solidFill>
                <a:srgbClr val="3E3E3E"/>
              </a:solidFill>
              <a:effectLst/>
              <a:latin typeface="-apple-system-font"/>
            </a:endParaRP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你还可以拥有比普通人好</a:t>
            </a:r>
            <a:r>
              <a:rPr lang="en-US" altLang="zh-CN" b="1" dirty="0" smtClean="0">
                <a:solidFill>
                  <a:srgbClr val="3E3E3E"/>
                </a:solidFill>
                <a:effectLst/>
                <a:latin typeface="-apple-system-font"/>
              </a:rPr>
              <a:t>3</a:t>
            </a:r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>倍的视力！</a:t>
            </a:r>
          </a:p>
          <a:p>
            <a: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  <a:t/>
            </a:r>
            <a:br>
              <a:rPr lang="zh-CN" altLang="en-US" b="1" dirty="0" smtClean="0">
                <a:solidFill>
                  <a:srgbClr val="3E3E3E"/>
                </a:solidFill>
                <a:effectLst/>
                <a:latin typeface="-apple-system-font"/>
              </a:rPr>
            </a:br>
            <a:endParaRPr lang="zh-CN" altLang="en-US" b="1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26" y="1768097"/>
            <a:ext cx="2463158" cy="3315790"/>
          </a:xfrm>
          <a:prstGeom prst="rect">
            <a:avLst/>
          </a:prstGeom>
        </p:spPr>
      </p:pic>
      <p:pic>
        <p:nvPicPr>
          <p:cNvPr id="4" name="Picture 2" descr="http://mmbiz.qpic.cn/mmbiz/f8qQDVOfjhz6qR8VUJjO7TrKG0EBaMlY20Y7ib1h68bPu0Gvib2AVz6xZbDjfw4F1bzMxsGqXhFTmU6jdF5Nnz5Q/640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5456" r="31832" b="60021"/>
          <a:stretch/>
        </p:blipFill>
        <p:spPr bwMode="auto">
          <a:xfrm>
            <a:off x="778933" y="745066"/>
            <a:ext cx="1507067" cy="1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人类将不再需要戴眼镜</Template>
  <TotalTime>3</TotalTime>
  <Words>153</Words>
  <Application>Microsoft Office PowerPoint</Application>
  <PresentationFormat>宽屏</PresentationFormat>
  <Paragraphs>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-apple-system-font</vt:lpstr>
      <vt:lpstr>黑体</vt:lpstr>
      <vt:lpstr>华文行楷</vt:lpstr>
      <vt:lpstr>楷体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</dc:creator>
  <cp:lastModifiedBy>admi</cp:lastModifiedBy>
  <cp:revision>1</cp:revision>
  <dcterms:created xsi:type="dcterms:W3CDTF">2017-04-18T22:12:35Z</dcterms:created>
  <dcterms:modified xsi:type="dcterms:W3CDTF">2017-04-18T22:15:51Z</dcterms:modified>
</cp:coreProperties>
</file>